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8"/>
  </p:notesMasterIdLst>
  <p:sldIdLst>
    <p:sldId id="261" r:id="rId2"/>
    <p:sldId id="305" r:id="rId3"/>
    <p:sldId id="351" r:id="rId4"/>
    <p:sldId id="353" r:id="rId5"/>
    <p:sldId id="352" r:id="rId6"/>
    <p:sldId id="354" r:id="rId7"/>
  </p:sldIdLst>
  <p:sldSz cx="10688638" cy="7562850"/>
  <p:notesSz cx="6797675" cy="9926638"/>
  <p:custDataLst>
    <p:tags r:id="rId9"/>
  </p:custDataLst>
  <p:defaultTextStyle>
    <a:defPPr>
      <a:defRPr lang="en-US"/>
    </a:defPPr>
    <a:lvl1pPr marL="0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1pPr>
    <a:lvl2pPr marL="584027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2pPr>
    <a:lvl3pPr marL="1168055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3pPr>
    <a:lvl4pPr marL="1752082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4pPr>
    <a:lvl5pPr marL="2336109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5pPr>
    <a:lvl6pPr marL="2920136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6pPr>
    <a:lvl7pPr marL="3504164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7pPr>
    <a:lvl8pPr marL="4088191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8pPr>
    <a:lvl9pPr marL="4672218" algn="l" defTabSz="1168055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4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3556" autoAdjust="0"/>
  </p:normalViewPr>
  <p:slideViewPr>
    <p:cSldViewPr>
      <p:cViewPr varScale="1">
        <p:scale>
          <a:sx n="66" d="100"/>
          <a:sy n="66" d="100"/>
        </p:scale>
        <p:origin x="390" y="66"/>
      </p:cViewPr>
      <p:guideLst>
        <p:guide orient="horz" pos="238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1FCB9-A623-4BA0-84A4-2F6D9CF5D9D8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41425"/>
            <a:ext cx="47339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EEB0E-2C32-44D6-84F4-E0BEA870AD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701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1pPr>
    <a:lvl2pPr marL="584027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2pPr>
    <a:lvl3pPr marL="1168055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3pPr>
    <a:lvl4pPr marL="1752082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4pPr>
    <a:lvl5pPr marL="2336109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5pPr>
    <a:lvl6pPr marL="2920136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6pPr>
    <a:lvl7pPr marL="3504164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7pPr>
    <a:lvl8pPr marL="4088191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8pPr>
    <a:lvl9pPr marL="4672218" algn="l" defTabSz="1168055" rtl="0" eaLnBrk="1" latinLnBrk="0" hangingPunct="1">
      <a:defRPr sz="15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EEB0E-2C32-44D6-84F4-E0BEA870AD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81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EEB0E-2C32-44D6-84F4-E0BEA870AD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80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EEB0E-2C32-44D6-84F4-E0BEA870AD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246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t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0023" y="4416696"/>
            <a:ext cx="6397061" cy="317635"/>
          </a:xfrm>
        </p:spPr>
        <p:txBody>
          <a:bodyPr>
            <a:noAutofit/>
          </a:bodyPr>
          <a:lstStyle>
            <a:lvl1pPr>
              <a:defRPr sz="3273" spc="70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CA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009848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4" y="763890"/>
            <a:ext cx="3516488" cy="818707"/>
          </a:xfrm>
        </p:spPr>
        <p:txBody>
          <a:bodyPr anchor="b"/>
          <a:lstStyle>
            <a:lvl1pPr algn="l">
              <a:defRPr sz="2338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605072"/>
            <a:ext cx="5975246" cy="6150724"/>
          </a:xfrm>
        </p:spPr>
        <p:txBody>
          <a:bodyPr/>
          <a:lstStyle>
            <a:lvl1pPr>
              <a:defRPr sz="3740"/>
            </a:lvl1pPr>
            <a:lvl2pPr>
              <a:defRPr sz="3273"/>
            </a:lvl2pPr>
            <a:lvl3pPr>
              <a:defRPr sz="2805"/>
            </a:lvl3pPr>
            <a:lvl4pPr>
              <a:defRPr sz="2338"/>
            </a:lvl4pPr>
            <a:lvl5pPr>
              <a:defRPr sz="2338"/>
            </a:lvl5pPr>
            <a:lvl6pPr>
              <a:defRPr sz="2338"/>
            </a:lvl6pPr>
            <a:lvl7pPr>
              <a:defRPr sz="2338"/>
            </a:lvl7pPr>
            <a:lvl8pPr>
              <a:defRPr sz="2338"/>
            </a:lvl8pPr>
            <a:lvl9pPr>
              <a:defRPr sz="23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4" y="1582598"/>
            <a:ext cx="3516488" cy="5173200"/>
          </a:xfrm>
        </p:spPr>
        <p:txBody>
          <a:bodyPr/>
          <a:lstStyle>
            <a:lvl1pPr marL="0" indent="0">
              <a:buNone/>
              <a:defRPr sz="1636"/>
            </a:lvl1pPr>
            <a:lvl2pPr marL="534421" indent="0">
              <a:buNone/>
              <a:defRPr sz="1403"/>
            </a:lvl2pPr>
            <a:lvl3pPr marL="1068842" indent="0">
              <a:buNone/>
              <a:defRPr sz="1169"/>
            </a:lvl3pPr>
            <a:lvl4pPr marL="1603263" indent="0">
              <a:buNone/>
              <a:defRPr sz="1052"/>
            </a:lvl4pPr>
            <a:lvl5pPr marL="2137684" indent="0">
              <a:buNone/>
              <a:defRPr sz="1052"/>
            </a:lvl5pPr>
            <a:lvl6pPr marL="2672105" indent="0">
              <a:buNone/>
              <a:defRPr sz="1052"/>
            </a:lvl6pPr>
            <a:lvl7pPr marL="3206526" indent="0">
              <a:buNone/>
              <a:defRPr sz="1052"/>
            </a:lvl7pPr>
            <a:lvl8pPr marL="3740948" indent="0">
              <a:buNone/>
              <a:defRPr sz="1052"/>
            </a:lvl8pPr>
            <a:lvl9pPr marL="4275369" indent="0">
              <a:buNone/>
              <a:defRPr sz="10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9307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7"/>
          </a:xfrm>
        </p:spPr>
        <p:txBody>
          <a:bodyPr anchor="b"/>
          <a:lstStyle>
            <a:lvl1pPr algn="l">
              <a:defRPr sz="2338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4"/>
            <a:ext cx="6413183" cy="4537710"/>
          </a:xfrm>
        </p:spPr>
        <p:txBody>
          <a:bodyPr/>
          <a:lstStyle>
            <a:lvl1pPr marL="0" indent="0">
              <a:buNone/>
              <a:defRPr sz="3740"/>
            </a:lvl1pPr>
            <a:lvl2pPr marL="534421" indent="0">
              <a:buNone/>
              <a:defRPr sz="3273"/>
            </a:lvl2pPr>
            <a:lvl3pPr marL="1068842" indent="0">
              <a:buNone/>
              <a:defRPr sz="2805"/>
            </a:lvl3pPr>
            <a:lvl4pPr marL="1603263" indent="0">
              <a:buNone/>
              <a:defRPr sz="2338"/>
            </a:lvl4pPr>
            <a:lvl5pPr marL="2137684" indent="0">
              <a:buNone/>
              <a:defRPr sz="2338"/>
            </a:lvl5pPr>
            <a:lvl6pPr marL="2672105" indent="0">
              <a:buNone/>
              <a:defRPr sz="2338"/>
            </a:lvl6pPr>
            <a:lvl7pPr marL="3206526" indent="0">
              <a:buNone/>
              <a:defRPr sz="2338"/>
            </a:lvl7pPr>
            <a:lvl8pPr marL="3740948" indent="0">
              <a:buNone/>
              <a:defRPr sz="2338"/>
            </a:lvl8pPr>
            <a:lvl9pPr marL="4275369" indent="0">
              <a:buNone/>
              <a:defRPr sz="2338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5"/>
          </a:xfrm>
        </p:spPr>
        <p:txBody>
          <a:bodyPr/>
          <a:lstStyle>
            <a:lvl1pPr marL="0" indent="0">
              <a:buNone/>
              <a:defRPr sz="1636"/>
            </a:lvl1pPr>
            <a:lvl2pPr marL="534421" indent="0">
              <a:buNone/>
              <a:defRPr sz="1403"/>
            </a:lvl2pPr>
            <a:lvl3pPr marL="1068842" indent="0">
              <a:buNone/>
              <a:defRPr sz="1169"/>
            </a:lvl3pPr>
            <a:lvl4pPr marL="1603263" indent="0">
              <a:buNone/>
              <a:defRPr sz="1052"/>
            </a:lvl4pPr>
            <a:lvl5pPr marL="2137684" indent="0">
              <a:buNone/>
              <a:defRPr sz="1052"/>
            </a:lvl5pPr>
            <a:lvl6pPr marL="2672105" indent="0">
              <a:buNone/>
              <a:defRPr sz="1052"/>
            </a:lvl6pPr>
            <a:lvl7pPr marL="3206526" indent="0">
              <a:buNone/>
              <a:defRPr sz="1052"/>
            </a:lvl7pPr>
            <a:lvl8pPr marL="3740948" indent="0">
              <a:buNone/>
              <a:defRPr sz="1052"/>
            </a:lvl8pPr>
            <a:lvl9pPr marL="4275369" indent="0">
              <a:buNone/>
              <a:defRPr sz="10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9100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3451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763890"/>
            <a:ext cx="2404944" cy="5991906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763890"/>
            <a:ext cx="7036687" cy="59919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3230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6523" y="128619"/>
            <a:ext cx="9085342" cy="3970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YOUR TITLE HERE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0695" y="684481"/>
            <a:ext cx="7482047" cy="686942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65000"/>
                  </a:schemeClr>
                </a:solidFill>
              </a:defRPr>
            </a:lvl1pPr>
            <a:lvl2pPr marL="534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8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3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7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2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6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0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5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here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501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t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8179" y="0"/>
            <a:ext cx="8838045" cy="446254"/>
          </a:xfrm>
          <a:prstGeom prst="rect">
            <a:avLst/>
          </a:prstGeom>
        </p:spPr>
        <p:txBody>
          <a:bodyPr vert="horz" lIns="106886" tIns="53443" rIns="106886" bIns="53443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kern="1200" spc="0" baseline="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A" sz="2338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78179" y="0"/>
            <a:ext cx="8838045" cy="446254"/>
          </a:xfrm>
          <a:prstGeom prst="rect">
            <a:avLst/>
          </a:prstGeom>
        </p:spPr>
        <p:txBody>
          <a:bodyPr vert="horz" lIns="106886" tIns="53443" rIns="106886" bIns="53443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kern="1200" spc="0" baseline="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A" sz="2338" dirty="0">
              <a:solidFill>
                <a:schemeClr val="bg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630928" y="0"/>
            <a:ext cx="9595651" cy="44641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063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742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3"/>
            <a:ext cx="9085342" cy="1502066"/>
          </a:xfrm>
        </p:spPr>
        <p:txBody>
          <a:bodyPr anchor="t"/>
          <a:lstStyle>
            <a:lvl1pPr algn="l">
              <a:defRPr sz="4676" b="1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38">
                <a:solidFill>
                  <a:schemeClr val="tx1"/>
                </a:solidFill>
              </a:defRPr>
            </a:lvl1pPr>
            <a:lvl2pPr marL="534421" indent="0">
              <a:buNone/>
              <a:defRPr sz="2104">
                <a:solidFill>
                  <a:schemeClr val="tx1">
                    <a:tint val="75000"/>
                  </a:schemeClr>
                </a:solidFill>
              </a:defRPr>
            </a:lvl2pPr>
            <a:lvl3pPr marL="1068842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3pPr>
            <a:lvl4pPr marL="1603263" indent="0">
              <a:buNone/>
              <a:defRPr sz="1636">
                <a:solidFill>
                  <a:schemeClr val="tx1">
                    <a:tint val="75000"/>
                  </a:schemeClr>
                </a:solidFill>
              </a:defRPr>
            </a:lvl4pPr>
            <a:lvl5pPr marL="2137684" indent="0">
              <a:buNone/>
              <a:defRPr sz="1636">
                <a:solidFill>
                  <a:schemeClr val="tx1">
                    <a:tint val="75000"/>
                  </a:schemeClr>
                </a:solidFill>
              </a:defRPr>
            </a:lvl5pPr>
            <a:lvl6pPr marL="2672105" indent="0">
              <a:buNone/>
              <a:defRPr sz="1636">
                <a:solidFill>
                  <a:schemeClr val="tx1">
                    <a:tint val="75000"/>
                  </a:schemeClr>
                </a:solidFill>
              </a:defRPr>
            </a:lvl6pPr>
            <a:lvl7pPr marL="3206526" indent="0">
              <a:buNone/>
              <a:defRPr sz="1636">
                <a:solidFill>
                  <a:schemeClr val="tx1">
                    <a:tint val="75000"/>
                  </a:schemeClr>
                </a:solidFill>
              </a:defRPr>
            </a:lvl7pPr>
            <a:lvl8pPr marL="3740948" indent="0">
              <a:buNone/>
              <a:defRPr sz="1636">
                <a:solidFill>
                  <a:schemeClr val="tx1">
                    <a:tint val="75000"/>
                  </a:schemeClr>
                </a:solidFill>
              </a:defRPr>
            </a:lvl8pPr>
            <a:lvl9pPr marL="4275369" indent="0">
              <a:buNone/>
              <a:defRPr sz="16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2089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1"/>
          </a:xfrm>
        </p:spPr>
        <p:txBody>
          <a:bodyPr/>
          <a:lstStyle>
            <a:lvl1pPr>
              <a:defRPr sz="3273"/>
            </a:lvl1pPr>
            <a:lvl2pPr>
              <a:defRPr sz="2805"/>
            </a:lvl2pPr>
            <a:lvl3pPr>
              <a:defRPr sz="2338"/>
            </a:lvl3pPr>
            <a:lvl4pPr>
              <a:defRPr sz="2104"/>
            </a:lvl4pPr>
            <a:lvl5pPr>
              <a:defRPr sz="2104"/>
            </a:lvl5pPr>
            <a:lvl6pPr>
              <a:defRPr sz="2104"/>
            </a:lvl6pPr>
            <a:lvl7pPr>
              <a:defRPr sz="2104"/>
            </a:lvl7pPr>
            <a:lvl8pPr>
              <a:defRPr sz="2104"/>
            </a:lvl8pPr>
            <a:lvl9pPr>
              <a:defRPr sz="21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1"/>
          </a:xfrm>
        </p:spPr>
        <p:txBody>
          <a:bodyPr/>
          <a:lstStyle>
            <a:lvl1pPr>
              <a:defRPr sz="3273"/>
            </a:lvl1pPr>
            <a:lvl2pPr>
              <a:defRPr sz="2805"/>
            </a:lvl2pPr>
            <a:lvl3pPr>
              <a:defRPr sz="2338"/>
            </a:lvl3pPr>
            <a:lvl4pPr>
              <a:defRPr sz="2104"/>
            </a:lvl4pPr>
            <a:lvl5pPr>
              <a:defRPr sz="2104"/>
            </a:lvl5pPr>
            <a:lvl6pPr>
              <a:defRPr sz="2104"/>
            </a:lvl6pPr>
            <a:lvl7pPr>
              <a:defRPr sz="2104"/>
            </a:lvl7pPr>
            <a:lvl8pPr>
              <a:defRPr sz="2104"/>
            </a:lvl8pPr>
            <a:lvl9pPr>
              <a:defRPr sz="21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6448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6"/>
          </a:xfrm>
        </p:spPr>
        <p:txBody>
          <a:bodyPr anchor="b"/>
          <a:lstStyle>
            <a:lvl1pPr marL="0" indent="0">
              <a:buNone/>
              <a:defRPr sz="2805" b="1"/>
            </a:lvl1pPr>
            <a:lvl2pPr marL="534421" indent="0">
              <a:buNone/>
              <a:defRPr sz="2338" b="1"/>
            </a:lvl2pPr>
            <a:lvl3pPr marL="1068842" indent="0">
              <a:buNone/>
              <a:defRPr sz="2104" b="1"/>
            </a:lvl3pPr>
            <a:lvl4pPr marL="1603263" indent="0">
              <a:buNone/>
              <a:defRPr sz="1870" b="1"/>
            </a:lvl4pPr>
            <a:lvl5pPr marL="2137684" indent="0">
              <a:buNone/>
              <a:defRPr sz="1870" b="1"/>
            </a:lvl5pPr>
            <a:lvl6pPr marL="2672105" indent="0">
              <a:buNone/>
              <a:defRPr sz="1870" b="1"/>
            </a:lvl6pPr>
            <a:lvl7pPr marL="3206526" indent="0">
              <a:buNone/>
              <a:defRPr sz="1870" b="1"/>
            </a:lvl7pPr>
            <a:lvl8pPr marL="3740948" indent="0">
              <a:buNone/>
              <a:defRPr sz="1870" b="1"/>
            </a:lvl8pPr>
            <a:lvl9pPr marL="4275369" indent="0">
              <a:buNone/>
              <a:defRPr sz="187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3"/>
            <a:ext cx="4722671" cy="4357393"/>
          </a:xfrm>
        </p:spPr>
        <p:txBody>
          <a:bodyPr/>
          <a:lstStyle>
            <a:lvl1pPr>
              <a:defRPr sz="2805"/>
            </a:lvl1pPr>
            <a:lvl2pPr>
              <a:defRPr sz="2338"/>
            </a:lvl2pPr>
            <a:lvl3pPr>
              <a:defRPr sz="2104"/>
            </a:lvl3pPr>
            <a:lvl4pPr>
              <a:defRPr sz="1870"/>
            </a:lvl4pPr>
            <a:lvl5pPr>
              <a:defRPr sz="1870"/>
            </a:lvl5pPr>
            <a:lvl6pPr>
              <a:defRPr sz="1870"/>
            </a:lvl6pPr>
            <a:lvl7pPr>
              <a:defRPr sz="1870"/>
            </a:lvl7pPr>
            <a:lvl8pPr>
              <a:defRPr sz="1870"/>
            </a:lvl8pPr>
            <a:lvl9pPr>
              <a:defRPr sz="187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2" y="1692889"/>
            <a:ext cx="4724526" cy="705516"/>
          </a:xfrm>
        </p:spPr>
        <p:txBody>
          <a:bodyPr anchor="b"/>
          <a:lstStyle>
            <a:lvl1pPr marL="0" indent="0">
              <a:buNone/>
              <a:defRPr sz="2805" b="1"/>
            </a:lvl1pPr>
            <a:lvl2pPr marL="534421" indent="0">
              <a:buNone/>
              <a:defRPr sz="2338" b="1"/>
            </a:lvl2pPr>
            <a:lvl3pPr marL="1068842" indent="0">
              <a:buNone/>
              <a:defRPr sz="2104" b="1"/>
            </a:lvl3pPr>
            <a:lvl4pPr marL="1603263" indent="0">
              <a:buNone/>
              <a:defRPr sz="1870" b="1"/>
            </a:lvl4pPr>
            <a:lvl5pPr marL="2137684" indent="0">
              <a:buNone/>
              <a:defRPr sz="1870" b="1"/>
            </a:lvl5pPr>
            <a:lvl6pPr marL="2672105" indent="0">
              <a:buNone/>
              <a:defRPr sz="1870" b="1"/>
            </a:lvl6pPr>
            <a:lvl7pPr marL="3206526" indent="0">
              <a:buNone/>
              <a:defRPr sz="1870" b="1"/>
            </a:lvl7pPr>
            <a:lvl8pPr marL="3740948" indent="0">
              <a:buNone/>
              <a:defRPr sz="1870" b="1"/>
            </a:lvl8pPr>
            <a:lvl9pPr marL="4275369" indent="0">
              <a:buNone/>
              <a:defRPr sz="187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2" y="2398403"/>
            <a:ext cx="4724526" cy="4357393"/>
          </a:xfrm>
        </p:spPr>
        <p:txBody>
          <a:bodyPr/>
          <a:lstStyle>
            <a:lvl1pPr>
              <a:defRPr sz="2805"/>
            </a:lvl1pPr>
            <a:lvl2pPr>
              <a:defRPr sz="2338"/>
            </a:lvl2pPr>
            <a:lvl3pPr>
              <a:defRPr sz="2104"/>
            </a:lvl3pPr>
            <a:lvl4pPr>
              <a:defRPr sz="1870"/>
            </a:lvl4pPr>
            <a:lvl5pPr>
              <a:defRPr sz="1870"/>
            </a:lvl5pPr>
            <a:lvl6pPr>
              <a:defRPr sz="1870"/>
            </a:lvl6pPr>
            <a:lvl7pPr>
              <a:defRPr sz="1870"/>
            </a:lvl7pPr>
            <a:lvl8pPr>
              <a:defRPr sz="1870"/>
            </a:lvl8pPr>
            <a:lvl9pPr>
              <a:defRPr sz="187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243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097311" y="6995256"/>
            <a:ext cx="2341242" cy="402652"/>
          </a:xfrm>
          <a:prstGeom prst="rect">
            <a:avLst/>
          </a:prstGeom>
        </p:spPr>
        <p:txBody>
          <a:bodyPr/>
          <a:lstStyle/>
          <a:p>
            <a:fld id="{57CA90AC-DD65-4B73-AB8B-6DF551B8713F}" type="datetimeFigureOut">
              <a:rPr lang="en-CA" smtClean="0"/>
              <a:t>27/01/2018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6583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erso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 userDrawn="1"/>
        </p:nvSpPr>
        <p:spPr>
          <a:xfrm>
            <a:off x="6299531" y="669943"/>
            <a:ext cx="4206240" cy="498417"/>
          </a:xfrm>
          <a:prstGeom prst="rect">
            <a:avLst/>
          </a:prstGeom>
          <a:ln w="127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431687" tIns="74227" rIns="74227" bIns="74227" numCol="1" spcCol="1270" rtlCol="0" anchor="ctr" anchorCtr="0">
            <a:noAutofit/>
          </a:bodyPr>
          <a:lstStyle/>
          <a:p>
            <a:pPr defTabSz="129894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2922"/>
          </a:p>
        </p:txBody>
      </p:sp>
      <p:sp>
        <p:nvSpPr>
          <p:cNvPr id="59" name="Rectangle 58"/>
          <p:cNvSpPr/>
          <p:nvPr userDrawn="1"/>
        </p:nvSpPr>
        <p:spPr>
          <a:xfrm>
            <a:off x="6299531" y="3917203"/>
            <a:ext cx="4206240" cy="2052243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141994" y="4117105"/>
            <a:ext cx="2982925" cy="185234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3225701" y="147219"/>
            <a:ext cx="2982925" cy="5822226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135287" y="2740739"/>
            <a:ext cx="2982925" cy="128985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63" name="TextBox 62"/>
          <p:cNvSpPr txBox="1"/>
          <p:nvPr userDrawn="1"/>
        </p:nvSpPr>
        <p:spPr>
          <a:xfrm>
            <a:off x="191948" y="4615151"/>
            <a:ext cx="2888853" cy="1063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Face to face</a:t>
            </a: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Face to face and mobile support (SMS, IVR)</a:t>
            </a: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Face to face and mobile support, (smart phone  mobile learning)</a:t>
            </a: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Face to face, mobile and e-learning</a:t>
            </a: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Mobile and e-learning</a:t>
            </a: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Job aids</a:t>
            </a:r>
          </a:p>
        </p:txBody>
      </p:sp>
      <p:sp>
        <p:nvSpPr>
          <p:cNvPr id="64" name="Title 1"/>
          <p:cNvSpPr>
            <a:spLocks noGrp="1"/>
          </p:cNvSpPr>
          <p:nvPr>
            <p:ph type="ctrTitle"/>
          </p:nvPr>
        </p:nvSpPr>
        <p:spPr>
          <a:xfrm>
            <a:off x="8327243" y="258907"/>
            <a:ext cx="2151321" cy="315644"/>
          </a:xfrm>
        </p:spPr>
        <p:txBody>
          <a:bodyPr>
            <a:normAutofit fontScale="90000"/>
          </a:bodyPr>
          <a:lstStyle/>
          <a:p>
            <a:pPr algn="r"/>
            <a:r>
              <a:rPr lang="en-CA" b="0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</a:t>
            </a:r>
          </a:p>
        </p:txBody>
      </p:sp>
      <p:sp>
        <p:nvSpPr>
          <p:cNvPr id="65" name="Rectangle 64"/>
          <p:cNvSpPr/>
          <p:nvPr userDrawn="1"/>
        </p:nvSpPr>
        <p:spPr>
          <a:xfrm>
            <a:off x="125664" y="132650"/>
            <a:ext cx="2982925" cy="251780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66" name="TextBox 65"/>
          <p:cNvSpPr txBox="1"/>
          <p:nvPr userDrawn="1"/>
        </p:nvSpPr>
        <p:spPr>
          <a:xfrm>
            <a:off x="6308716" y="4314850"/>
            <a:ext cx="1099802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3" dirty="0">
                <a:latin typeface="Eurostile"/>
              </a:rPr>
              <a:t>Education</a:t>
            </a:r>
            <a:endParaRPr lang="en-CA" sz="1286" dirty="0">
              <a:latin typeface="Eurostile"/>
            </a:endParaRPr>
          </a:p>
        </p:txBody>
      </p:sp>
      <p:sp>
        <p:nvSpPr>
          <p:cNvPr id="67" name="TextBox 66"/>
          <p:cNvSpPr txBox="1"/>
          <p:nvPr userDrawn="1"/>
        </p:nvSpPr>
        <p:spPr>
          <a:xfrm>
            <a:off x="6308716" y="4563038"/>
            <a:ext cx="1099802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3" dirty="0">
                <a:latin typeface="Eurostile"/>
              </a:rPr>
              <a:t>Income</a:t>
            </a:r>
            <a:endParaRPr lang="en-CA" sz="1286" dirty="0">
              <a:latin typeface="Eurostile"/>
            </a:endParaRPr>
          </a:p>
        </p:txBody>
      </p:sp>
      <p:sp>
        <p:nvSpPr>
          <p:cNvPr id="68" name="TextBox 67"/>
          <p:cNvSpPr txBox="1"/>
          <p:nvPr userDrawn="1"/>
        </p:nvSpPr>
        <p:spPr>
          <a:xfrm>
            <a:off x="6308716" y="4824225"/>
            <a:ext cx="1099802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3" dirty="0">
                <a:latin typeface="Eurostile"/>
              </a:rPr>
              <a:t>Access</a:t>
            </a:r>
            <a:endParaRPr lang="en-CA" sz="1286" dirty="0">
              <a:latin typeface="Constantia" panose="02030602050306030303" pitchFamily="18" charset="0"/>
            </a:endParaRPr>
          </a:p>
        </p:txBody>
      </p:sp>
      <p:sp>
        <p:nvSpPr>
          <p:cNvPr id="69" name="TextBox 68"/>
          <p:cNvSpPr txBox="1"/>
          <p:nvPr userDrawn="1"/>
        </p:nvSpPr>
        <p:spPr>
          <a:xfrm>
            <a:off x="615344" y="4164005"/>
            <a:ext cx="2401724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3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Training delivery methods</a:t>
            </a:r>
            <a:endParaRPr lang="en-CA" sz="1636" dirty="0">
              <a:solidFill>
                <a:schemeClr val="bg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35287" y="2790864"/>
            <a:ext cx="1406511" cy="117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3" dirty="0">
                <a:latin typeface="Eurostile" pitchFamily="2" charset="0"/>
              </a:rPr>
              <a:t>Age:</a:t>
            </a:r>
          </a:p>
          <a:p>
            <a:r>
              <a:rPr lang="en-CA" sz="1403" dirty="0">
                <a:latin typeface="Eurostile" pitchFamily="2" charset="0"/>
              </a:rPr>
              <a:t>Family:</a:t>
            </a:r>
          </a:p>
          <a:p>
            <a:r>
              <a:rPr lang="en-CA" sz="1403" dirty="0">
                <a:latin typeface="Eurostile" pitchFamily="2" charset="0"/>
              </a:rPr>
              <a:t>Location:</a:t>
            </a:r>
          </a:p>
          <a:p>
            <a:r>
              <a:rPr lang="en-CA" sz="1403" dirty="0">
                <a:latin typeface="Eurostile" pitchFamily="2" charset="0"/>
              </a:rPr>
              <a:t>Language:</a:t>
            </a:r>
          </a:p>
          <a:p>
            <a:r>
              <a:rPr lang="en-CA" sz="1403" dirty="0">
                <a:latin typeface="Eurostile" pitchFamily="2" charset="0"/>
              </a:rPr>
              <a:t> </a:t>
            </a:r>
          </a:p>
        </p:txBody>
      </p:sp>
      <p:sp>
        <p:nvSpPr>
          <p:cNvPr id="71" name="Milestone (Diamond)"/>
          <p:cNvSpPr>
            <a:spLocks noChangeAspect="1"/>
          </p:cNvSpPr>
          <p:nvPr userDrawn="1"/>
        </p:nvSpPr>
        <p:spPr>
          <a:xfrm>
            <a:off x="1058402" y="4698289"/>
            <a:ext cx="106886" cy="1068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  <a:effectLst>
            <a:outerShdw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443" tIns="53443" rIns="53443" bIns="53443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36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2" name="Milestone (Diamond)"/>
          <p:cNvSpPr>
            <a:spLocks noChangeAspect="1"/>
          </p:cNvSpPr>
          <p:nvPr userDrawn="1"/>
        </p:nvSpPr>
        <p:spPr>
          <a:xfrm>
            <a:off x="2932068" y="4846595"/>
            <a:ext cx="106886" cy="1068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  <a:effectLst>
            <a:outerShdw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443" tIns="53443" rIns="53443" bIns="53443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36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3" name="Milestone (Diamond)"/>
          <p:cNvSpPr>
            <a:spLocks noChangeAspect="1"/>
          </p:cNvSpPr>
          <p:nvPr userDrawn="1"/>
        </p:nvSpPr>
        <p:spPr>
          <a:xfrm>
            <a:off x="1762763" y="5157055"/>
            <a:ext cx="106886" cy="1068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  <a:effectLst>
            <a:outerShdw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443" tIns="53443" rIns="53443" bIns="53443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36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4" name="Milestone (Diamond)"/>
          <p:cNvSpPr>
            <a:spLocks noChangeAspect="1"/>
          </p:cNvSpPr>
          <p:nvPr userDrawn="1"/>
        </p:nvSpPr>
        <p:spPr>
          <a:xfrm>
            <a:off x="2450271" y="5332639"/>
            <a:ext cx="106886" cy="1068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  <a:effectLst>
            <a:outerShdw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443" tIns="53443" rIns="53443" bIns="53443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36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5" name="Milestone (Diamond)"/>
          <p:cNvSpPr>
            <a:spLocks noChangeAspect="1"/>
          </p:cNvSpPr>
          <p:nvPr userDrawn="1"/>
        </p:nvSpPr>
        <p:spPr>
          <a:xfrm>
            <a:off x="1632594" y="5494534"/>
            <a:ext cx="106886" cy="1068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  <a:effectLst>
            <a:outerShdw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443" tIns="53443" rIns="53443" bIns="53443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36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6" name="Milestone (Diamond)"/>
          <p:cNvSpPr>
            <a:spLocks noChangeAspect="1"/>
          </p:cNvSpPr>
          <p:nvPr userDrawn="1"/>
        </p:nvSpPr>
        <p:spPr>
          <a:xfrm>
            <a:off x="840654" y="5649410"/>
            <a:ext cx="106886" cy="1068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  <a:effectLst>
            <a:outerShdw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443" tIns="53443" rIns="53443" bIns="53443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36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" name="TextBox 76"/>
          <p:cNvSpPr txBox="1"/>
          <p:nvPr userDrawn="1"/>
        </p:nvSpPr>
        <p:spPr>
          <a:xfrm>
            <a:off x="70955" y="4608677"/>
            <a:ext cx="389974" cy="12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1: </a:t>
            </a: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2: </a:t>
            </a: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3: </a:t>
            </a:r>
          </a:p>
          <a:p>
            <a:endParaRPr lang="en-CA" sz="1052" dirty="0">
              <a:latin typeface="Eurostile"/>
              <a:cs typeface="Consolas" panose="020B0609020204030204" pitchFamily="49" charset="0"/>
            </a:endParaRP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4:</a:t>
            </a: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5:</a:t>
            </a:r>
          </a:p>
          <a:p>
            <a:r>
              <a:rPr lang="en-CA" sz="1052" dirty="0">
                <a:latin typeface="Eurostile"/>
                <a:cs typeface="Consolas" panose="020B0609020204030204" pitchFamily="49" charset="0"/>
              </a:rPr>
              <a:t>6:</a:t>
            </a:r>
          </a:p>
        </p:txBody>
      </p:sp>
      <p:cxnSp>
        <p:nvCxnSpPr>
          <p:cNvPr id="78" name="Straight Connector 77"/>
          <p:cNvCxnSpPr/>
          <p:nvPr userDrawn="1"/>
        </p:nvCxnSpPr>
        <p:spPr>
          <a:xfrm>
            <a:off x="3288969" y="2026516"/>
            <a:ext cx="284980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3288969" y="3933549"/>
            <a:ext cx="284980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 userDrawn="1"/>
        </p:nvSpPr>
        <p:spPr>
          <a:xfrm>
            <a:off x="6309408" y="1277452"/>
            <a:ext cx="4206240" cy="254609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81" name="Subtitle 2"/>
          <p:cNvSpPr txBox="1">
            <a:spLocks/>
          </p:cNvSpPr>
          <p:nvPr userDrawn="1"/>
        </p:nvSpPr>
        <p:spPr>
          <a:xfrm>
            <a:off x="9952831" y="1343700"/>
            <a:ext cx="731718" cy="357730"/>
          </a:xfrm>
          <a:prstGeom prst="rect">
            <a:avLst/>
          </a:prstGeom>
        </p:spPr>
        <p:txBody>
          <a:bodyPr vert="horz" lIns="106886" tIns="53443" rIns="106886" bIns="53443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36" b="1" dirty="0">
                <a:solidFill>
                  <a:schemeClr val="accent4"/>
                </a:solidFill>
              </a:rPr>
              <a:t>Profile</a:t>
            </a:r>
          </a:p>
        </p:txBody>
      </p:sp>
      <p:pic>
        <p:nvPicPr>
          <p:cNvPr id="82" name="Picture 8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979" y="701281"/>
            <a:ext cx="142515" cy="106886"/>
          </a:xfrm>
          <a:prstGeom prst="rect">
            <a:avLst/>
          </a:prstGeom>
        </p:spPr>
      </p:pic>
      <p:sp>
        <p:nvSpPr>
          <p:cNvPr id="83" name="TextBox 82"/>
          <p:cNvSpPr txBox="1"/>
          <p:nvPr userDrawn="1"/>
        </p:nvSpPr>
        <p:spPr>
          <a:xfrm>
            <a:off x="6729352" y="366455"/>
            <a:ext cx="1008650" cy="34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86" dirty="0">
                <a:latin typeface="Eurostile"/>
              </a:rPr>
              <a:t>Quote</a:t>
            </a:r>
            <a:r>
              <a:rPr lang="en-CA" sz="1636" dirty="0">
                <a:latin typeface="Eurostile"/>
              </a:rPr>
              <a:t>:</a:t>
            </a:r>
            <a:endParaRPr lang="en-CA" sz="1286" dirty="0">
              <a:latin typeface="Eurostile"/>
            </a:endParaRPr>
          </a:p>
        </p:txBody>
      </p:sp>
      <p:pic>
        <p:nvPicPr>
          <p:cNvPr id="84" name="Picture 8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08716" y="1251856"/>
            <a:ext cx="529263" cy="534432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5287" y="4112551"/>
            <a:ext cx="480057" cy="480989"/>
          </a:xfrm>
          <a:prstGeom prst="rect">
            <a:avLst/>
          </a:prstGeom>
        </p:spPr>
      </p:pic>
      <p:sp>
        <p:nvSpPr>
          <p:cNvPr id="86" name="TextBox 85"/>
          <p:cNvSpPr txBox="1"/>
          <p:nvPr userDrawn="1"/>
        </p:nvSpPr>
        <p:spPr>
          <a:xfrm>
            <a:off x="6316434" y="4052703"/>
            <a:ext cx="1099802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3" dirty="0">
                <a:latin typeface="Eurostile"/>
              </a:rPr>
              <a:t>Digital lit</a:t>
            </a:r>
            <a:endParaRPr lang="en-CA" sz="1227" dirty="0">
              <a:latin typeface="Eurostile"/>
            </a:endParaRPr>
          </a:p>
        </p:txBody>
      </p:sp>
      <p:sp>
        <p:nvSpPr>
          <p:cNvPr id="87" name="Rectangle 86"/>
          <p:cNvSpPr/>
          <p:nvPr userDrawn="1"/>
        </p:nvSpPr>
        <p:spPr>
          <a:xfrm>
            <a:off x="135287" y="6074278"/>
            <a:ext cx="10378440" cy="1405542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709" y="6039695"/>
            <a:ext cx="530352" cy="530352"/>
          </a:xfrm>
          <a:prstGeom prst="rect">
            <a:avLst/>
          </a:prstGeom>
        </p:spPr>
      </p:pic>
      <p:sp>
        <p:nvSpPr>
          <p:cNvPr id="89" name="TextBox 88"/>
          <p:cNvSpPr txBox="1"/>
          <p:nvPr userDrawn="1"/>
        </p:nvSpPr>
        <p:spPr>
          <a:xfrm>
            <a:off x="530344" y="6140993"/>
            <a:ext cx="1011454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3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Notes</a:t>
            </a:r>
            <a:endParaRPr lang="en-CA" sz="1636" dirty="0">
              <a:solidFill>
                <a:schemeClr val="bg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0" name="Group 89"/>
          <p:cNvGrpSpPr/>
          <p:nvPr userDrawn="1"/>
        </p:nvGrpSpPr>
        <p:grpSpPr>
          <a:xfrm>
            <a:off x="7151685" y="5176108"/>
            <a:ext cx="3449218" cy="505846"/>
            <a:chOff x="6002351" y="4546104"/>
            <a:chExt cx="3016722" cy="432745"/>
          </a:xfrm>
        </p:grpSpPr>
        <p:sp>
          <p:nvSpPr>
            <p:cNvPr id="91" name="TextBox 90"/>
            <p:cNvSpPr txBox="1"/>
            <p:nvPr/>
          </p:nvSpPr>
          <p:spPr>
            <a:xfrm>
              <a:off x="6002351" y="4708220"/>
              <a:ext cx="507931" cy="263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3" dirty="0">
                  <a:latin typeface="Eurostile" pitchFamily="2" charset="0"/>
                  <a:cs typeface="Aharoni" panose="02010803020104030203" pitchFamily="2" charset="-79"/>
                </a:rPr>
                <a:t>Poor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912028" y="4715165"/>
              <a:ext cx="507931" cy="263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3" dirty="0">
                  <a:latin typeface="Eurostile" pitchFamily="2" charset="0"/>
                  <a:cs typeface="Aharoni" panose="02010803020104030203" pitchFamily="2" charset="-79"/>
                </a:rPr>
                <a:t>Ok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615070" y="4715163"/>
              <a:ext cx="629922" cy="263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3" dirty="0">
                  <a:latin typeface="Eurostile" pitchFamily="2" charset="0"/>
                </a:rPr>
                <a:t>Good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209960" y="4715163"/>
              <a:ext cx="809113" cy="263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3" dirty="0">
                  <a:latin typeface="Eurostile" pitchFamily="2" charset="0"/>
                </a:rPr>
                <a:t>Excellent</a:t>
              </a: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6208986" y="4546104"/>
              <a:ext cx="2643772" cy="156452"/>
              <a:chOff x="6208986" y="4546104"/>
              <a:chExt cx="2643772" cy="156452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6208986" y="4627710"/>
                <a:ext cx="2639154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7973184" y="4546104"/>
                <a:ext cx="0" cy="156452"/>
              </a:xfrm>
              <a:prstGeom prst="line">
                <a:avLst/>
              </a:prstGeom>
              <a:ln w="2857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7093610" y="4546104"/>
                <a:ext cx="0" cy="156452"/>
              </a:xfrm>
              <a:prstGeom prst="line">
                <a:avLst/>
              </a:prstGeom>
              <a:ln w="2857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214035" y="4546104"/>
                <a:ext cx="0" cy="156452"/>
              </a:xfrm>
              <a:prstGeom prst="line">
                <a:avLst/>
              </a:prstGeom>
              <a:ln w="2857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8852758" y="4546104"/>
                <a:ext cx="0" cy="156452"/>
              </a:xfrm>
              <a:prstGeom prst="line">
                <a:avLst/>
              </a:prstGeom>
              <a:ln w="2857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01" name="Straight Connector 100"/>
          <p:cNvCxnSpPr/>
          <p:nvPr userDrawn="1"/>
        </p:nvCxnSpPr>
        <p:spPr>
          <a:xfrm>
            <a:off x="7393224" y="4972531"/>
            <a:ext cx="3017520" cy="0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7393224" y="4720015"/>
            <a:ext cx="3017520" cy="0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10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871" y="1016454"/>
            <a:ext cx="142515" cy="106886"/>
          </a:xfrm>
          <a:prstGeom prst="rect">
            <a:avLst/>
          </a:prstGeom>
        </p:spPr>
      </p:pic>
      <p:cxnSp>
        <p:nvCxnSpPr>
          <p:cNvPr id="104" name="Straight Connector 103"/>
          <p:cNvCxnSpPr/>
          <p:nvPr userDrawn="1"/>
        </p:nvCxnSpPr>
        <p:spPr>
          <a:xfrm>
            <a:off x="7393224" y="4467500"/>
            <a:ext cx="3017520" cy="0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 userDrawn="1"/>
        </p:nvCxnSpPr>
        <p:spPr>
          <a:xfrm>
            <a:off x="7400941" y="4205353"/>
            <a:ext cx="3017520" cy="0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Picture 105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292150" y="311080"/>
            <a:ext cx="534432" cy="534432"/>
          </a:xfrm>
          <a:prstGeom prst="rect">
            <a:avLst/>
          </a:prstGeom>
        </p:spPr>
      </p:pic>
      <p:sp>
        <p:nvSpPr>
          <p:cNvPr id="107" name="Subtitle 2"/>
          <p:cNvSpPr txBox="1">
            <a:spLocks/>
          </p:cNvSpPr>
          <p:nvPr userDrawn="1"/>
        </p:nvSpPr>
        <p:spPr>
          <a:xfrm>
            <a:off x="4984279" y="175796"/>
            <a:ext cx="1070957" cy="357730"/>
          </a:xfrm>
          <a:prstGeom prst="rect">
            <a:avLst/>
          </a:prstGeom>
        </p:spPr>
        <p:txBody>
          <a:bodyPr vert="horz" lIns="106886" tIns="53443" rIns="106886" bIns="53443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36" b="1" dirty="0">
                <a:solidFill>
                  <a:schemeClr val="accent4"/>
                </a:solidFill>
              </a:rPr>
              <a:t>Goals</a:t>
            </a:r>
          </a:p>
        </p:txBody>
      </p:sp>
      <p:sp>
        <p:nvSpPr>
          <p:cNvPr id="108" name="Subtitle 2"/>
          <p:cNvSpPr txBox="1">
            <a:spLocks/>
          </p:cNvSpPr>
          <p:nvPr userDrawn="1"/>
        </p:nvSpPr>
        <p:spPr>
          <a:xfrm>
            <a:off x="4984279" y="2065445"/>
            <a:ext cx="1329664" cy="357730"/>
          </a:xfrm>
          <a:prstGeom prst="rect">
            <a:avLst/>
          </a:prstGeom>
        </p:spPr>
        <p:txBody>
          <a:bodyPr vert="horz" lIns="106886" tIns="53443" rIns="106886" bIns="53443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36" b="1" dirty="0">
                <a:solidFill>
                  <a:schemeClr val="accent4"/>
                </a:solidFill>
              </a:rPr>
              <a:t>Resources</a:t>
            </a:r>
          </a:p>
        </p:txBody>
      </p:sp>
      <p:sp>
        <p:nvSpPr>
          <p:cNvPr id="109" name="Subtitle 2"/>
          <p:cNvSpPr txBox="1">
            <a:spLocks/>
          </p:cNvSpPr>
          <p:nvPr userDrawn="1"/>
        </p:nvSpPr>
        <p:spPr>
          <a:xfrm>
            <a:off x="4984279" y="3929269"/>
            <a:ext cx="1080119" cy="357730"/>
          </a:xfrm>
          <a:prstGeom prst="rect">
            <a:avLst/>
          </a:prstGeom>
        </p:spPr>
        <p:txBody>
          <a:bodyPr vert="horz" lIns="106886" tIns="53443" rIns="106886" bIns="53443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36" b="1" dirty="0">
                <a:solidFill>
                  <a:schemeClr val="accent4"/>
                </a:solidFill>
              </a:rPr>
              <a:t>Barriers</a:t>
            </a:r>
            <a:endParaRPr lang="en-CA" sz="2104" b="1" dirty="0">
              <a:solidFill>
                <a:schemeClr val="accent4"/>
              </a:solidFill>
            </a:endParaRPr>
          </a:p>
        </p:txBody>
      </p:sp>
      <p:pic>
        <p:nvPicPr>
          <p:cNvPr id="110" name="Picture 109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222179" y="2014714"/>
            <a:ext cx="534432" cy="534432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232408" y="3935746"/>
            <a:ext cx="534432" cy="534432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3229155" y="130279"/>
            <a:ext cx="534432" cy="534432"/>
          </a:xfrm>
          <a:prstGeom prst="rect">
            <a:avLst/>
          </a:prstGeom>
        </p:spPr>
      </p:pic>
      <p:sp>
        <p:nvSpPr>
          <p:cNvPr id="113" name="Rectangle 112"/>
          <p:cNvSpPr/>
          <p:nvPr userDrawn="1"/>
        </p:nvSpPr>
        <p:spPr>
          <a:xfrm>
            <a:off x="125664" y="1900258"/>
            <a:ext cx="2982925" cy="568160"/>
          </a:xfrm>
          <a:prstGeom prst="rect">
            <a:avLst/>
          </a:prstGeom>
          <a:solidFill>
            <a:schemeClr val="accent3">
              <a:alpha val="81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14" name="TextBox 113"/>
          <p:cNvSpPr txBox="1"/>
          <p:nvPr userDrawn="1"/>
        </p:nvSpPr>
        <p:spPr>
          <a:xfrm>
            <a:off x="125664" y="2014714"/>
            <a:ext cx="2982925" cy="595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36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Role</a:t>
            </a:r>
          </a:p>
          <a:p>
            <a:pPr algn="ctr"/>
            <a:endParaRPr lang="en-CA" sz="1636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649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ew Perso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 userDrawn="1"/>
        </p:nvSpPr>
        <p:spPr>
          <a:xfrm>
            <a:off x="135285" y="109017"/>
            <a:ext cx="5120640" cy="7370803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16" name="TextBox 115"/>
          <p:cNvSpPr txBox="1"/>
          <p:nvPr userDrawn="1"/>
        </p:nvSpPr>
        <p:spPr>
          <a:xfrm>
            <a:off x="547869" y="205329"/>
            <a:ext cx="1628098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3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Connections</a:t>
            </a:r>
            <a:endParaRPr lang="en-CA" sz="1636" dirty="0">
              <a:solidFill>
                <a:schemeClr val="bg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7" name="Rectangle 116"/>
          <p:cNvSpPr/>
          <p:nvPr userDrawn="1"/>
        </p:nvSpPr>
        <p:spPr>
          <a:xfrm>
            <a:off x="5416327" y="107901"/>
            <a:ext cx="5120640" cy="7370803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18" name="TextBox 117"/>
          <p:cNvSpPr txBox="1"/>
          <p:nvPr userDrawn="1"/>
        </p:nvSpPr>
        <p:spPr>
          <a:xfrm>
            <a:off x="5808819" y="229224"/>
            <a:ext cx="2343811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3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 and Data</a:t>
            </a:r>
            <a:endParaRPr lang="en-CA" sz="1636" dirty="0">
              <a:solidFill>
                <a:schemeClr val="bg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9" name="Picture 1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12929" y="107901"/>
            <a:ext cx="548640" cy="548640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5285" y="107901"/>
            <a:ext cx="548640" cy="548640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845" y="3427542"/>
            <a:ext cx="73152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283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9407" y="143719"/>
            <a:ext cx="9776027" cy="317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YOUR TITLE HERE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106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8" r:id="rId9"/>
    <p:sldLayoutId id="2147483773" r:id="rId10"/>
    <p:sldLayoutId id="2147483774" r:id="rId11"/>
    <p:sldLayoutId id="2147483775" r:id="rId12"/>
    <p:sldLayoutId id="2147483776" r:id="rId13"/>
    <p:sldLayoutId id="2147483777" r:id="rId14"/>
  </p:sldLayoutIdLst>
  <p:txStyles>
    <p:titleStyle>
      <a:lvl1pPr algn="l" defTabSz="1068842" rtl="0" eaLnBrk="1" latinLnBrk="0" hangingPunct="1">
        <a:spcBef>
          <a:spcPct val="0"/>
        </a:spcBef>
        <a:buNone/>
        <a:defRPr sz="3740" b="1" kern="1200" baseline="0">
          <a:solidFill>
            <a:schemeClr val="bg1">
              <a:lumMod val="50000"/>
            </a:schemeClr>
          </a:solidFill>
          <a:latin typeface="Eurostile" pitchFamily="2" charset="0"/>
          <a:ea typeface="+mj-ea"/>
          <a:cs typeface="+mj-cs"/>
        </a:defRPr>
      </a:lvl1pPr>
    </p:titleStyle>
    <p:bodyStyle>
      <a:lvl1pPr marL="400816" indent="-400816" algn="l" defTabSz="106884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73" kern="1200">
          <a:solidFill>
            <a:schemeClr val="tx1"/>
          </a:solidFill>
          <a:latin typeface="Eurostile" pitchFamily="2" charset="0"/>
          <a:ea typeface="+mn-ea"/>
          <a:cs typeface="+mn-cs"/>
        </a:defRPr>
      </a:lvl1pPr>
      <a:lvl2pPr marL="868434" indent="-334013" algn="l" defTabSz="106884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5" kern="1200">
          <a:solidFill>
            <a:schemeClr val="tx1"/>
          </a:solidFill>
          <a:latin typeface="Eurostile" pitchFamily="2" charset="0"/>
          <a:ea typeface="+mn-ea"/>
          <a:cs typeface="+mn-cs"/>
        </a:defRPr>
      </a:lvl2pPr>
      <a:lvl3pPr marL="1336053" indent="-267211" algn="l" defTabSz="10688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Eurostile" pitchFamily="2" charset="0"/>
          <a:ea typeface="+mn-ea"/>
          <a:cs typeface="+mn-cs"/>
        </a:defRPr>
      </a:lvl3pPr>
      <a:lvl4pPr marL="1870474" indent="-267211" algn="l" defTabSz="1068842" rtl="0" eaLnBrk="1" latinLnBrk="0" hangingPunct="1">
        <a:spcBef>
          <a:spcPct val="20000"/>
        </a:spcBef>
        <a:buFont typeface="Arial" panose="020B0604020202020204" pitchFamily="34" charset="0"/>
        <a:buChar char="–"/>
        <a:defRPr sz="1870" kern="1200">
          <a:solidFill>
            <a:schemeClr val="tx1"/>
          </a:solidFill>
          <a:latin typeface="Eurostile" pitchFamily="2" charset="0"/>
          <a:ea typeface="+mn-ea"/>
          <a:cs typeface="+mn-cs"/>
        </a:defRPr>
      </a:lvl4pPr>
      <a:lvl5pPr marL="2404895" indent="-267211" algn="l" defTabSz="1068842" rtl="0" eaLnBrk="1" latinLnBrk="0" hangingPunct="1">
        <a:spcBef>
          <a:spcPct val="20000"/>
        </a:spcBef>
        <a:buFont typeface="Arial" panose="020B0604020202020204" pitchFamily="34" charset="0"/>
        <a:buChar char="»"/>
        <a:defRPr sz="1636" kern="1200">
          <a:solidFill>
            <a:schemeClr val="tx1"/>
          </a:solidFill>
          <a:latin typeface="Eurostile" pitchFamily="2" charset="0"/>
          <a:ea typeface="+mn-ea"/>
          <a:cs typeface="+mn-cs"/>
        </a:defRPr>
      </a:lvl5pPr>
      <a:lvl6pPr marL="2939316" indent="-267211" algn="l" defTabSz="10688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473737" indent="-267211" algn="l" defTabSz="10688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008158" indent="-267211" algn="l" defTabSz="10688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4542579" indent="-267211" algn="l" defTabSz="10688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8842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1pPr>
      <a:lvl2pPr marL="534421" algn="l" defTabSz="1068842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2pPr>
      <a:lvl3pPr marL="1068842" algn="l" defTabSz="1068842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3pPr>
      <a:lvl4pPr marL="1603263" algn="l" defTabSz="1068842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4pPr>
      <a:lvl5pPr marL="2137684" algn="l" defTabSz="1068842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5pPr>
      <a:lvl6pPr marL="2672105" algn="l" defTabSz="1068842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6pPr>
      <a:lvl7pPr marL="3206526" algn="l" defTabSz="1068842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7pPr>
      <a:lvl8pPr marL="3740948" algn="l" defTabSz="1068842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8pPr>
      <a:lvl9pPr marL="4275369" algn="l" defTabSz="1068842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10" Type="http://schemas.openxmlformats.org/officeDocument/2006/relationships/image" Target="../media/image16.png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7.png"/><Relationship Id="rId7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10" Type="http://schemas.openxmlformats.org/officeDocument/2006/relationships/image" Target="../media/image16.png"/><Relationship Id="rId4" Type="http://schemas.microsoft.com/office/2007/relationships/hdphoto" Target="../media/hdphoto2.wdp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10" Type="http://schemas.microsoft.com/office/2007/relationships/hdphoto" Target="../media/hdphoto3.wdp"/><Relationship Id="rId4" Type="http://schemas.openxmlformats.org/officeDocument/2006/relationships/image" Target="../media/image6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6299531" y="669943"/>
            <a:ext cx="4206240" cy="498417"/>
          </a:xfrm>
          <a:prstGeom prst="rect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431687" tIns="74227" rIns="74227" bIns="74227" numCol="1" spcCol="1270" rtlCol="0" anchor="ctr" anchorCtr="0">
            <a:noAutofit/>
          </a:bodyPr>
          <a:lstStyle/>
          <a:p>
            <a:pPr defTabSz="129894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2922">
              <a:ln>
                <a:solidFill>
                  <a:srgbClr val="00B050"/>
                </a:solidFill>
              </a:ln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871" y="1016454"/>
            <a:ext cx="142515" cy="106886"/>
          </a:xfrm>
          <a:prstGeom prst="rect">
            <a:avLst/>
          </a:prstGeom>
        </p:spPr>
      </p:pic>
      <p:sp>
        <p:nvSpPr>
          <p:cNvPr id="197" name="Rectangle 196"/>
          <p:cNvSpPr/>
          <p:nvPr/>
        </p:nvSpPr>
        <p:spPr>
          <a:xfrm>
            <a:off x="6299531" y="3917203"/>
            <a:ext cx="4206240" cy="34646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94" name="Rectangle 193"/>
          <p:cNvSpPr/>
          <p:nvPr/>
        </p:nvSpPr>
        <p:spPr>
          <a:xfrm>
            <a:off x="141994" y="2755287"/>
            <a:ext cx="6064840" cy="4626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3223909" y="135154"/>
            <a:ext cx="2982925" cy="25153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7243" y="258907"/>
            <a:ext cx="2151321" cy="315644"/>
          </a:xfrm>
        </p:spPr>
        <p:txBody>
          <a:bodyPr>
            <a:normAutofit fontScale="90000"/>
          </a:bodyPr>
          <a:lstStyle/>
          <a:p>
            <a:pPr algn="r"/>
            <a:r>
              <a:rPr lang="en-CA" b="0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25664" y="132650"/>
            <a:ext cx="2982925" cy="251780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A3F3C8C-0E0A-4E24-91E7-F5EB429F9A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1836" b="13505"/>
          <a:stretch/>
        </p:blipFill>
        <p:spPr>
          <a:xfrm>
            <a:off x="298166" y="172105"/>
            <a:ext cx="2462361" cy="2440571"/>
          </a:xfrm>
          <a:prstGeom prst="rect">
            <a:avLst/>
          </a:prstGeom>
        </p:spPr>
      </p:pic>
      <p:sp>
        <p:nvSpPr>
          <p:cNvPr id="78" name="Rectangle 77"/>
          <p:cNvSpPr/>
          <p:nvPr/>
        </p:nvSpPr>
        <p:spPr>
          <a:xfrm>
            <a:off x="125664" y="1900258"/>
            <a:ext cx="2982925" cy="5681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defTabSz="749527"/>
            <a:r>
              <a:rPr lang="en-US" sz="1520" dirty="0">
                <a:solidFill>
                  <a:schemeClr val="tx1"/>
                </a:solidFill>
              </a:rPr>
              <a:t>JOB: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4056948" y="258907"/>
            <a:ext cx="2161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Job description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6309408" y="1277452"/>
            <a:ext cx="4206240" cy="25460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99" name="Subtitle 2"/>
          <p:cNvSpPr txBox="1">
            <a:spLocks/>
          </p:cNvSpPr>
          <p:nvPr/>
        </p:nvSpPr>
        <p:spPr>
          <a:xfrm>
            <a:off x="7100557" y="1348358"/>
            <a:ext cx="3354829" cy="357730"/>
          </a:xfrm>
          <a:prstGeom prst="rect">
            <a:avLst/>
          </a:prstGeom>
        </p:spPr>
        <p:txBody>
          <a:bodyPr vert="horz" lIns="106886" tIns="53443" rIns="106886" bIns="53443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Collection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979" y="701281"/>
            <a:ext cx="142515" cy="10688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2150" y="311080"/>
            <a:ext cx="534432" cy="534432"/>
          </a:xfrm>
          <a:prstGeom prst="rect">
            <a:avLst/>
          </a:prstGeom>
        </p:spPr>
      </p:pic>
      <p:sp>
        <p:nvSpPr>
          <p:cNvPr id="202" name="TextBox 201"/>
          <p:cNvSpPr txBox="1"/>
          <p:nvPr/>
        </p:nvSpPr>
        <p:spPr>
          <a:xfrm>
            <a:off x="6729352" y="366455"/>
            <a:ext cx="1008650" cy="34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Quote</a:t>
            </a:r>
            <a:r>
              <a:rPr lang="en-CA" sz="1636" dirty="0">
                <a:latin typeface="Eurostile"/>
              </a:rPr>
              <a:t>:</a:t>
            </a:r>
            <a:endParaRPr lang="en-CA" sz="1286" dirty="0">
              <a:latin typeface="Eurostile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90337E8-3A6D-47E1-9F74-8CC1E6B9E2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1461" y="99239"/>
            <a:ext cx="724446" cy="73152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1432237-CF97-4F7C-9C3F-4CA4D53E4247}"/>
              </a:ext>
            </a:extLst>
          </p:cNvPr>
          <p:cNvSpPr txBox="1"/>
          <p:nvPr/>
        </p:nvSpPr>
        <p:spPr>
          <a:xfrm>
            <a:off x="1054405" y="2937324"/>
            <a:ext cx="3268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Questions for CLEANED</a:t>
            </a:r>
          </a:p>
        </p:txBody>
      </p:sp>
      <p:pic>
        <p:nvPicPr>
          <p:cNvPr id="1026" name="Picture 2" descr="C:\Users\PSambati\AppData\Local\Temp\SNAGHTML20ba1b.PNG">
            <a:extLst>
              <a:ext uri="{FF2B5EF4-FFF2-40B4-BE49-F238E27FC236}">
                <a16:creationId xmlns:a16="http://schemas.microsoft.com/office/drawing/2014/main" id="{32DD2EDF-EC89-43CE-97CE-B9445B592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1" y="2744240"/>
            <a:ext cx="855170" cy="85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Subtitle 2">
            <a:extLst>
              <a:ext uri="{FF2B5EF4-FFF2-40B4-BE49-F238E27FC236}">
                <a16:creationId xmlns:a16="http://schemas.microsoft.com/office/drawing/2014/main" id="{E517CFBD-3C75-474F-9BC1-467AEAE6DC12}"/>
              </a:ext>
            </a:extLst>
          </p:cNvPr>
          <p:cNvSpPr txBox="1">
            <a:spLocks/>
          </p:cNvSpPr>
          <p:nvPr/>
        </p:nvSpPr>
        <p:spPr>
          <a:xfrm>
            <a:off x="7100557" y="4097201"/>
            <a:ext cx="3354829" cy="357730"/>
          </a:xfrm>
          <a:prstGeom prst="rect">
            <a:avLst/>
          </a:prstGeom>
        </p:spPr>
        <p:txBody>
          <a:bodyPr vert="horz" lIns="106886" tIns="53443" rIns="106886" bIns="53443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modeling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7A1024-CFA4-4A4C-8002-476F91AC764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572" y="4097201"/>
            <a:ext cx="567600" cy="457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9767C3-2834-4FAA-A6D6-C2A65EA7C8D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041" y="1386048"/>
            <a:ext cx="40635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46917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135285" y="109017"/>
            <a:ext cx="10393610" cy="73708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7869" y="205329"/>
            <a:ext cx="1628098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3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 Case</a:t>
            </a:r>
            <a:endParaRPr lang="en-CA" sz="1636" dirty="0">
              <a:solidFill>
                <a:schemeClr val="bg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ACD6B8F-4062-419A-A2DB-F125F677B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85" y="107901"/>
            <a:ext cx="5486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9718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6299531" y="669943"/>
            <a:ext cx="4206240" cy="498417"/>
          </a:xfrm>
          <a:prstGeom prst="rect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431687" tIns="74227" rIns="74227" bIns="74227" numCol="1" spcCol="1270" rtlCol="0" anchor="ctr" anchorCtr="0">
            <a:noAutofit/>
          </a:bodyPr>
          <a:lstStyle/>
          <a:p>
            <a:pPr defTabSz="129894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2922">
              <a:ln>
                <a:solidFill>
                  <a:srgbClr val="00B050"/>
                </a:solidFill>
              </a:ln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871" y="1016454"/>
            <a:ext cx="142515" cy="106886"/>
          </a:xfrm>
          <a:prstGeom prst="rect">
            <a:avLst/>
          </a:prstGeom>
        </p:spPr>
      </p:pic>
      <p:sp>
        <p:nvSpPr>
          <p:cNvPr id="197" name="Rectangle 196"/>
          <p:cNvSpPr/>
          <p:nvPr/>
        </p:nvSpPr>
        <p:spPr>
          <a:xfrm>
            <a:off x="6299531" y="3917203"/>
            <a:ext cx="4206240" cy="34646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94" name="Rectangle 193"/>
          <p:cNvSpPr/>
          <p:nvPr/>
        </p:nvSpPr>
        <p:spPr>
          <a:xfrm>
            <a:off x="141994" y="2755287"/>
            <a:ext cx="6064840" cy="4626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3223909" y="135154"/>
            <a:ext cx="2982925" cy="25153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7243" y="258907"/>
            <a:ext cx="2151321" cy="315644"/>
          </a:xfrm>
        </p:spPr>
        <p:txBody>
          <a:bodyPr>
            <a:normAutofit fontScale="90000"/>
          </a:bodyPr>
          <a:lstStyle/>
          <a:p>
            <a:pPr algn="r"/>
            <a:r>
              <a:rPr lang="en-CA" b="0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25664" y="132650"/>
            <a:ext cx="2982925" cy="251780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E9F1273-713E-4B7F-BA85-E1DF0A38EE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804" t="6391" r="1804" b="34629"/>
          <a:stretch/>
        </p:blipFill>
        <p:spPr>
          <a:xfrm>
            <a:off x="231190" y="171984"/>
            <a:ext cx="2663304" cy="2356812"/>
          </a:xfrm>
          <a:prstGeom prst="rect">
            <a:avLst/>
          </a:prstGeom>
        </p:spPr>
      </p:pic>
      <p:sp>
        <p:nvSpPr>
          <p:cNvPr id="78" name="Rectangle 77"/>
          <p:cNvSpPr/>
          <p:nvPr/>
        </p:nvSpPr>
        <p:spPr>
          <a:xfrm>
            <a:off x="125664" y="1900258"/>
            <a:ext cx="2982925" cy="5681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defTabSz="749527"/>
            <a:r>
              <a:rPr lang="en-US" sz="1520" dirty="0">
                <a:solidFill>
                  <a:schemeClr val="tx1"/>
                </a:solidFill>
              </a:rPr>
              <a:t>JOB: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4056948" y="258907"/>
            <a:ext cx="2161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Job description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6309408" y="1277452"/>
            <a:ext cx="4206240" cy="25460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99" name="Subtitle 2"/>
          <p:cNvSpPr txBox="1">
            <a:spLocks/>
          </p:cNvSpPr>
          <p:nvPr/>
        </p:nvSpPr>
        <p:spPr>
          <a:xfrm>
            <a:off x="7100557" y="1348358"/>
            <a:ext cx="3354829" cy="357730"/>
          </a:xfrm>
          <a:prstGeom prst="rect">
            <a:avLst/>
          </a:prstGeom>
        </p:spPr>
        <p:txBody>
          <a:bodyPr vert="horz" lIns="106886" tIns="53443" rIns="106886" bIns="53443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Collection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979" y="701281"/>
            <a:ext cx="142515" cy="10688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2150" y="311080"/>
            <a:ext cx="534432" cy="534432"/>
          </a:xfrm>
          <a:prstGeom prst="rect">
            <a:avLst/>
          </a:prstGeom>
        </p:spPr>
      </p:pic>
      <p:sp>
        <p:nvSpPr>
          <p:cNvPr id="202" name="TextBox 201"/>
          <p:cNvSpPr txBox="1"/>
          <p:nvPr/>
        </p:nvSpPr>
        <p:spPr>
          <a:xfrm>
            <a:off x="6729352" y="366455"/>
            <a:ext cx="1008650" cy="34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Quote</a:t>
            </a:r>
            <a:r>
              <a:rPr lang="en-CA" sz="1636" dirty="0">
                <a:latin typeface="Eurostile"/>
              </a:rPr>
              <a:t>:</a:t>
            </a:r>
            <a:endParaRPr lang="en-CA" sz="1286" dirty="0">
              <a:latin typeface="Eurostile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90337E8-3A6D-47E1-9F74-8CC1E6B9E2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1461" y="99239"/>
            <a:ext cx="724446" cy="73152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1432237-CF97-4F7C-9C3F-4CA4D53E4247}"/>
              </a:ext>
            </a:extLst>
          </p:cNvPr>
          <p:cNvSpPr txBox="1"/>
          <p:nvPr/>
        </p:nvSpPr>
        <p:spPr>
          <a:xfrm>
            <a:off x="1054405" y="2937324"/>
            <a:ext cx="3268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Questions for CLEANED</a:t>
            </a:r>
          </a:p>
        </p:txBody>
      </p:sp>
      <p:pic>
        <p:nvPicPr>
          <p:cNvPr id="1026" name="Picture 2" descr="C:\Users\PSambati\AppData\Local\Temp\SNAGHTML20ba1b.PNG">
            <a:extLst>
              <a:ext uri="{FF2B5EF4-FFF2-40B4-BE49-F238E27FC236}">
                <a16:creationId xmlns:a16="http://schemas.microsoft.com/office/drawing/2014/main" id="{32DD2EDF-EC89-43CE-97CE-B9445B592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1" y="2744240"/>
            <a:ext cx="855170" cy="85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Subtitle 2">
            <a:extLst>
              <a:ext uri="{FF2B5EF4-FFF2-40B4-BE49-F238E27FC236}">
                <a16:creationId xmlns:a16="http://schemas.microsoft.com/office/drawing/2014/main" id="{E517CFBD-3C75-474F-9BC1-467AEAE6DC12}"/>
              </a:ext>
            </a:extLst>
          </p:cNvPr>
          <p:cNvSpPr txBox="1">
            <a:spLocks/>
          </p:cNvSpPr>
          <p:nvPr/>
        </p:nvSpPr>
        <p:spPr>
          <a:xfrm>
            <a:off x="7100557" y="4097201"/>
            <a:ext cx="3354829" cy="357730"/>
          </a:xfrm>
          <a:prstGeom prst="rect">
            <a:avLst/>
          </a:prstGeom>
        </p:spPr>
        <p:txBody>
          <a:bodyPr vert="horz" lIns="106886" tIns="53443" rIns="106886" bIns="53443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modeling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7A1024-CFA4-4A4C-8002-476F91AC764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572" y="4097201"/>
            <a:ext cx="567600" cy="457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9767C3-2834-4FAA-A6D6-C2A65EA7C8D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041" y="1386048"/>
            <a:ext cx="40635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0741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135285" y="109017"/>
            <a:ext cx="10393610" cy="73708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7869" y="205329"/>
            <a:ext cx="1628098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3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 Case</a:t>
            </a:r>
            <a:endParaRPr lang="en-CA" sz="1636" dirty="0">
              <a:solidFill>
                <a:schemeClr val="bg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ACD6B8F-4062-419A-A2DB-F125F677B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85" y="107901"/>
            <a:ext cx="5486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8440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6299531" y="669943"/>
            <a:ext cx="4206240" cy="498417"/>
          </a:xfrm>
          <a:prstGeom prst="rect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431687" tIns="74227" rIns="74227" bIns="74227" numCol="1" spcCol="1270" rtlCol="0" anchor="ctr" anchorCtr="0">
            <a:noAutofit/>
          </a:bodyPr>
          <a:lstStyle/>
          <a:p>
            <a:pPr defTabSz="129894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2922">
              <a:ln>
                <a:solidFill>
                  <a:srgbClr val="00B050"/>
                </a:solidFill>
              </a:ln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871" y="1016454"/>
            <a:ext cx="142515" cy="106886"/>
          </a:xfrm>
          <a:prstGeom prst="rect">
            <a:avLst/>
          </a:prstGeom>
        </p:spPr>
      </p:pic>
      <p:sp>
        <p:nvSpPr>
          <p:cNvPr id="197" name="Rectangle 196"/>
          <p:cNvSpPr/>
          <p:nvPr/>
        </p:nvSpPr>
        <p:spPr>
          <a:xfrm>
            <a:off x="6299531" y="3917203"/>
            <a:ext cx="4206240" cy="34646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94" name="Rectangle 193"/>
          <p:cNvSpPr/>
          <p:nvPr/>
        </p:nvSpPr>
        <p:spPr>
          <a:xfrm>
            <a:off x="141994" y="2755287"/>
            <a:ext cx="6064840" cy="462653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3223909" y="135154"/>
            <a:ext cx="2982925" cy="25153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7243" y="258907"/>
            <a:ext cx="2151321" cy="315644"/>
          </a:xfrm>
        </p:spPr>
        <p:txBody>
          <a:bodyPr>
            <a:normAutofit fontScale="90000"/>
          </a:bodyPr>
          <a:lstStyle/>
          <a:p>
            <a:pPr algn="r"/>
            <a:r>
              <a:rPr lang="en-CA" b="0" dirty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PERSONA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25664" y="132650"/>
            <a:ext cx="2982925" cy="251780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25664" y="1900258"/>
            <a:ext cx="2982925" cy="5681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defTabSz="749527"/>
            <a:r>
              <a:rPr lang="en-US" sz="1520" dirty="0">
                <a:solidFill>
                  <a:schemeClr val="tx1"/>
                </a:solidFill>
              </a:rPr>
              <a:t>JOB: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4056948" y="258907"/>
            <a:ext cx="2161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Job description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6309408" y="1277452"/>
            <a:ext cx="4206240" cy="25460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199" name="Subtitle 2"/>
          <p:cNvSpPr txBox="1">
            <a:spLocks/>
          </p:cNvSpPr>
          <p:nvPr/>
        </p:nvSpPr>
        <p:spPr>
          <a:xfrm>
            <a:off x="7100557" y="1348358"/>
            <a:ext cx="3354829" cy="357730"/>
          </a:xfrm>
          <a:prstGeom prst="rect">
            <a:avLst/>
          </a:prstGeom>
        </p:spPr>
        <p:txBody>
          <a:bodyPr vert="horz" lIns="106886" tIns="53443" rIns="106886" bIns="53443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Collection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979" y="701281"/>
            <a:ext cx="142515" cy="10688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2150" y="311080"/>
            <a:ext cx="534432" cy="534432"/>
          </a:xfrm>
          <a:prstGeom prst="rect">
            <a:avLst/>
          </a:prstGeom>
        </p:spPr>
      </p:pic>
      <p:sp>
        <p:nvSpPr>
          <p:cNvPr id="202" name="TextBox 201"/>
          <p:cNvSpPr txBox="1"/>
          <p:nvPr/>
        </p:nvSpPr>
        <p:spPr>
          <a:xfrm>
            <a:off x="6729352" y="366455"/>
            <a:ext cx="1008650" cy="34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Arial" panose="020B0604020202020204" pitchFamily="34" charset="0"/>
                <a:cs typeface="Arial" panose="020B0604020202020204" pitchFamily="34" charset="0"/>
              </a:rPr>
              <a:t>Quote</a:t>
            </a:r>
            <a:r>
              <a:rPr lang="en-CA" sz="1636" dirty="0">
                <a:latin typeface="Eurostile"/>
              </a:rPr>
              <a:t>:</a:t>
            </a:r>
            <a:endParaRPr lang="en-CA" sz="1286" dirty="0">
              <a:latin typeface="Eurostile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90337E8-3A6D-47E1-9F74-8CC1E6B9E2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1461" y="99239"/>
            <a:ext cx="724446" cy="73152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1432237-CF97-4F7C-9C3F-4CA4D53E4247}"/>
              </a:ext>
            </a:extLst>
          </p:cNvPr>
          <p:cNvSpPr txBox="1"/>
          <p:nvPr/>
        </p:nvSpPr>
        <p:spPr>
          <a:xfrm>
            <a:off x="1054405" y="2937324"/>
            <a:ext cx="3268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Questions for CLEANED</a:t>
            </a:r>
          </a:p>
        </p:txBody>
      </p:sp>
      <p:pic>
        <p:nvPicPr>
          <p:cNvPr id="1026" name="Picture 2" descr="C:\Users\PSambati\AppData\Local\Temp\SNAGHTML20ba1b.PNG">
            <a:extLst>
              <a:ext uri="{FF2B5EF4-FFF2-40B4-BE49-F238E27FC236}">
                <a16:creationId xmlns:a16="http://schemas.microsoft.com/office/drawing/2014/main" id="{32DD2EDF-EC89-43CE-97CE-B9445B592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1" y="2744240"/>
            <a:ext cx="855170" cy="85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Subtitle 2">
            <a:extLst>
              <a:ext uri="{FF2B5EF4-FFF2-40B4-BE49-F238E27FC236}">
                <a16:creationId xmlns:a16="http://schemas.microsoft.com/office/drawing/2014/main" id="{E517CFBD-3C75-474F-9BC1-467AEAE6DC12}"/>
              </a:ext>
            </a:extLst>
          </p:cNvPr>
          <p:cNvSpPr txBox="1">
            <a:spLocks/>
          </p:cNvSpPr>
          <p:nvPr/>
        </p:nvSpPr>
        <p:spPr>
          <a:xfrm>
            <a:off x="7100557" y="4097201"/>
            <a:ext cx="3354829" cy="357730"/>
          </a:xfrm>
          <a:prstGeom prst="rect">
            <a:avLst/>
          </a:prstGeom>
        </p:spPr>
        <p:txBody>
          <a:bodyPr vert="horz" lIns="106886" tIns="53443" rIns="106886" bIns="53443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2">
                    <a:lumMod val="65000"/>
                  </a:schemeClr>
                </a:solidFill>
                <a:latin typeface="Eurostil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Eurostil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modeling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7A1024-CFA4-4A4C-8002-476F91AC764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572" y="4097201"/>
            <a:ext cx="567600" cy="457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9767C3-2834-4FAA-A6D6-C2A65EA7C8D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041" y="1386048"/>
            <a:ext cx="406359" cy="5486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92E64F0-C4FA-4D52-B529-AC1689F8403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98" t="19002" r="36818" b="18685"/>
          <a:stretch/>
        </p:blipFill>
        <p:spPr>
          <a:xfrm>
            <a:off x="209836" y="193189"/>
            <a:ext cx="2777671" cy="23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5646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135285" y="109017"/>
            <a:ext cx="10393610" cy="73708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9963" tIns="29981" rIns="59963" bIns="29981" rtlCol="0" anchor="ctr"/>
          <a:lstStyle/>
          <a:p>
            <a:pPr algn="ctr" defTabSz="749527"/>
            <a:endParaRPr lang="en-US" sz="1520" dirty="0">
              <a:solidFill>
                <a:prstClr val="white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7869" y="205329"/>
            <a:ext cx="1628098" cy="308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3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 Case</a:t>
            </a:r>
            <a:endParaRPr lang="en-CA" sz="1636" dirty="0">
              <a:solidFill>
                <a:schemeClr val="bg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ACD6B8F-4062-419A-A2DB-F125F677B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85" y="107901"/>
            <a:ext cx="5486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16369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ef319f57a187265653172dd547535b5c745e74"/>
</p:tagLst>
</file>

<file path=ppt/theme/theme1.xml><?xml version="1.0" encoding="utf-8"?>
<a:theme xmlns:a="http://schemas.openxmlformats.org/drawingml/2006/main" name="CLEAN THEME 1">
  <a:themeElements>
    <a:clrScheme name="clean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604878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r and r">
      <a:majorFont>
        <a:latin typeface="Rockwell"/>
        <a:ea typeface=""/>
        <a:cs typeface=""/>
      </a:majorFont>
      <a:minorFont>
        <a:latin typeface="Rockw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60000"/>
            <a:lumOff val="40000"/>
            <a:alpha val="25000"/>
          </a:schemeClr>
        </a:solidFill>
        <a:ln>
          <a:noFill/>
        </a:ln>
      </a:spPr>
      <a:bodyPr spcFirstLastPara="0" vert="horz" wrap="square" lIns="369303" tIns="63500" rIns="63500" bIns="63500" numCol="1" spcCol="1270" anchor="ctr" anchorCtr="0">
        <a:noAutofit/>
      </a:bodyPr>
      <a:lstStyle>
        <a:defPPr algn="l" defTabSz="1111250">
          <a:lnSpc>
            <a:spcPct val="90000"/>
          </a:lnSpc>
          <a:spcBef>
            <a:spcPct val="0"/>
          </a:spcBef>
          <a:spcAft>
            <a:spcPct val="35000"/>
          </a:spcAft>
          <a:defRPr sz="2500" kern="1200"/>
        </a:defPPr>
      </a:lstStyle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hemeClr val="accent2">
            <a:hueOff val="0"/>
            <a:satOff val="0"/>
            <a:lumOff val="0"/>
            <a:alphaOff val="0"/>
          </a:schemeClr>
        </a:fillRef>
        <a:effectRef idx="0">
          <a:schemeClr val="accent2">
            <a:hueOff val="0"/>
            <a:satOff val="0"/>
            <a:lumOff val="0"/>
            <a:alphaOff val="0"/>
          </a:schemeClr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CLEAN THEME 1</Template>
  <TotalTime>9206</TotalTime>
  <Words>51</Words>
  <Application>Microsoft Office PowerPoint</Application>
  <PresentationFormat>Custom</PresentationFormat>
  <Paragraphs>27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Aharoni</vt:lpstr>
      <vt:lpstr>Arial</vt:lpstr>
      <vt:lpstr>Calibri</vt:lpstr>
      <vt:lpstr>Consolas</vt:lpstr>
      <vt:lpstr>Constantia</vt:lpstr>
      <vt:lpstr>Eurostile</vt:lpstr>
      <vt:lpstr>Open Sans</vt:lpstr>
      <vt:lpstr>Rockwell</vt:lpstr>
      <vt:lpstr>CLEAN THEME 1</vt:lpstr>
      <vt:lpstr>PERSONA</vt:lpstr>
      <vt:lpstr>PowerPoint Presentation</vt:lpstr>
      <vt:lpstr>PERSONA</vt:lpstr>
      <vt:lpstr>PowerPoint Presentation</vt:lpstr>
      <vt:lpstr>PERSONA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Sambati, Phillip (ILRI)</cp:lastModifiedBy>
  <cp:revision>153</cp:revision>
  <cp:lastPrinted>2017-04-20T07:55:46Z</cp:lastPrinted>
  <dcterms:created xsi:type="dcterms:W3CDTF">2015-11-05T18:50:09Z</dcterms:created>
  <dcterms:modified xsi:type="dcterms:W3CDTF">2018-01-27T11:58:53Z</dcterms:modified>
</cp:coreProperties>
</file>